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61" d="100"/>
          <a:sy n="61" d="100"/>
        </p:scale>
        <p:origin x="2462" y="62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2021366" y="1265096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45763" y="1459977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7949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41736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141404" y="1383623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595424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378165" y="1860322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04" y="1743589"/>
            <a:ext cx="1830860" cy="183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User</cp:lastModifiedBy>
  <cp:revision>28</cp:revision>
  <cp:lastPrinted>2023-08-02T12:13:29Z</cp:lastPrinted>
  <dcterms:created xsi:type="dcterms:W3CDTF">2023-08-02T11:27:24Z</dcterms:created>
  <dcterms:modified xsi:type="dcterms:W3CDTF">2026-05-19T08:09:18Z</dcterms:modified>
</cp:coreProperties>
</file>