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4" d="100"/>
          <a:sy n="64" d="100"/>
        </p:scale>
        <p:origin x="2160" y="66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04" y="1743589"/>
            <a:ext cx="1830860" cy="18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admin</cp:lastModifiedBy>
  <cp:revision>28</cp:revision>
  <cp:lastPrinted>2023-08-02T12:13:29Z</cp:lastPrinted>
  <dcterms:created xsi:type="dcterms:W3CDTF">2023-08-02T11:27:24Z</dcterms:created>
  <dcterms:modified xsi:type="dcterms:W3CDTF">2026-05-19T12:28:49Z</dcterms:modified>
</cp:coreProperties>
</file>